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6" r:id="rId4"/>
    <p:sldId id="259" r:id="rId5"/>
    <p:sldId id="267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5" d="100"/>
          <a:sy n="105" d="100"/>
        </p:scale>
        <p:origin x="-1632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CE6A6-18ED-C64A-8934-10D85861C632}" type="datetimeFigureOut">
              <a:rPr lang="en-US" smtClean="0"/>
              <a:t>8/18/13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4C1A3-5556-5749-9EFB-A9BE1BC30A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182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Click to edit Master text styles</a:t>
            </a:r>
          </a:p>
          <a:p>
            <a:pPr lvl="1"/>
            <a:r>
              <a:rPr lang="da-DK" smtClean="0"/>
              <a:t>Second level</a:t>
            </a:r>
          </a:p>
          <a:p>
            <a:pPr lvl="2"/>
            <a:r>
              <a:rPr lang="da-DK" smtClean="0"/>
              <a:t>Third level</a:t>
            </a:r>
          </a:p>
          <a:p>
            <a:pPr lvl="3"/>
            <a:r>
              <a:rPr lang="da-DK" smtClean="0"/>
              <a:t>Fourth level</a:t>
            </a:r>
          </a:p>
          <a:p>
            <a:pPr lvl="4"/>
            <a:r>
              <a:rPr lang="da-DK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CE6A6-18ED-C64A-8934-10D85861C632}" type="datetimeFigureOut">
              <a:rPr lang="en-US" smtClean="0"/>
              <a:t>8/18/13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4C1A3-5556-5749-9EFB-A9BE1BC30A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053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Click to edit Master text styles</a:t>
            </a:r>
          </a:p>
          <a:p>
            <a:pPr lvl="1"/>
            <a:r>
              <a:rPr lang="da-DK" smtClean="0"/>
              <a:t>Second level</a:t>
            </a:r>
          </a:p>
          <a:p>
            <a:pPr lvl="2"/>
            <a:r>
              <a:rPr lang="da-DK" smtClean="0"/>
              <a:t>Third level</a:t>
            </a:r>
          </a:p>
          <a:p>
            <a:pPr lvl="3"/>
            <a:r>
              <a:rPr lang="da-DK" smtClean="0"/>
              <a:t>Fourth level</a:t>
            </a:r>
          </a:p>
          <a:p>
            <a:pPr lvl="4"/>
            <a:r>
              <a:rPr lang="da-DK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CE6A6-18ED-C64A-8934-10D85861C632}" type="datetimeFigureOut">
              <a:rPr lang="en-US" smtClean="0"/>
              <a:t>8/18/13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4C1A3-5556-5749-9EFB-A9BE1BC30A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176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Click to edit Master text styles</a:t>
            </a:r>
          </a:p>
          <a:p>
            <a:pPr lvl="1"/>
            <a:r>
              <a:rPr lang="da-DK" smtClean="0"/>
              <a:t>Second level</a:t>
            </a:r>
          </a:p>
          <a:p>
            <a:pPr lvl="2"/>
            <a:r>
              <a:rPr lang="da-DK" smtClean="0"/>
              <a:t>Third level</a:t>
            </a:r>
          </a:p>
          <a:p>
            <a:pPr lvl="3"/>
            <a:r>
              <a:rPr lang="da-DK" smtClean="0"/>
              <a:t>Fourth level</a:t>
            </a:r>
          </a:p>
          <a:p>
            <a:pPr lvl="4"/>
            <a:r>
              <a:rPr lang="da-DK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CE6A6-18ED-C64A-8934-10D85861C632}" type="datetimeFigureOut">
              <a:rPr lang="en-US" smtClean="0"/>
              <a:t>8/18/13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4C1A3-5556-5749-9EFB-A9BE1BC30A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97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CE6A6-18ED-C64A-8934-10D85861C632}" type="datetimeFigureOut">
              <a:rPr lang="en-US" smtClean="0"/>
              <a:t>8/18/13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4C1A3-5556-5749-9EFB-A9BE1BC30A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595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Click to edit Master text styles</a:t>
            </a:r>
          </a:p>
          <a:p>
            <a:pPr lvl="1"/>
            <a:r>
              <a:rPr lang="da-DK" smtClean="0"/>
              <a:t>Second level</a:t>
            </a:r>
          </a:p>
          <a:p>
            <a:pPr lvl="2"/>
            <a:r>
              <a:rPr lang="da-DK" smtClean="0"/>
              <a:t>Third level</a:t>
            </a:r>
          </a:p>
          <a:p>
            <a:pPr lvl="3"/>
            <a:r>
              <a:rPr lang="da-DK" smtClean="0"/>
              <a:t>Fourth level</a:t>
            </a:r>
          </a:p>
          <a:p>
            <a:pPr lvl="4"/>
            <a:r>
              <a:rPr lang="da-DK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Click to edit Master text styles</a:t>
            </a:r>
          </a:p>
          <a:p>
            <a:pPr lvl="1"/>
            <a:r>
              <a:rPr lang="da-DK" smtClean="0"/>
              <a:t>Second level</a:t>
            </a:r>
          </a:p>
          <a:p>
            <a:pPr lvl="2"/>
            <a:r>
              <a:rPr lang="da-DK" smtClean="0"/>
              <a:t>Third level</a:t>
            </a:r>
          </a:p>
          <a:p>
            <a:pPr lvl="3"/>
            <a:r>
              <a:rPr lang="da-DK" smtClean="0"/>
              <a:t>Fourth level</a:t>
            </a:r>
          </a:p>
          <a:p>
            <a:pPr lvl="4"/>
            <a:r>
              <a:rPr lang="da-DK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CE6A6-18ED-C64A-8934-10D85861C632}" type="datetimeFigureOut">
              <a:rPr lang="en-US" smtClean="0"/>
              <a:t>8/18/13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4C1A3-5556-5749-9EFB-A9BE1BC30A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452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Click to edit Master text styles</a:t>
            </a:r>
          </a:p>
          <a:p>
            <a:pPr lvl="1"/>
            <a:r>
              <a:rPr lang="da-DK" smtClean="0"/>
              <a:t>Second level</a:t>
            </a:r>
          </a:p>
          <a:p>
            <a:pPr lvl="2"/>
            <a:r>
              <a:rPr lang="da-DK" smtClean="0"/>
              <a:t>Third level</a:t>
            </a:r>
          </a:p>
          <a:p>
            <a:pPr lvl="3"/>
            <a:r>
              <a:rPr lang="da-DK" smtClean="0"/>
              <a:t>Fourth level</a:t>
            </a:r>
          </a:p>
          <a:p>
            <a:pPr lvl="4"/>
            <a:r>
              <a:rPr lang="da-DK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Click to edit Master text styles</a:t>
            </a:r>
          </a:p>
          <a:p>
            <a:pPr lvl="1"/>
            <a:r>
              <a:rPr lang="da-DK" smtClean="0"/>
              <a:t>Second level</a:t>
            </a:r>
          </a:p>
          <a:p>
            <a:pPr lvl="2"/>
            <a:r>
              <a:rPr lang="da-DK" smtClean="0"/>
              <a:t>Third level</a:t>
            </a:r>
          </a:p>
          <a:p>
            <a:pPr lvl="3"/>
            <a:r>
              <a:rPr lang="da-DK" smtClean="0"/>
              <a:t>Fourth level</a:t>
            </a:r>
          </a:p>
          <a:p>
            <a:pPr lvl="4"/>
            <a:r>
              <a:rPr lang="da-DK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CE6A6-18ED-C64A-8934-10D85861C632}" type="datetimeFigureOut">
              <a:rPr lang="en-US" smtClean="0"/>
              <a:t>8/18/13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4C1A3-5556-5749-9EFB-A9BE1BC30A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717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CE6A6-18ED-C64A-8934-10D85861C632}" type="datetimeFigureOut">
              <a:rPr lang="en-US" smtClean="0"/>
              <a:t>8/18/13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4C1A3-5556-5749-9EFB-A9BE1BC30A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050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CE6A6-18ED-C64A-8934-10D85861C632}" type="datetimeFigureOut">
              <a:rPr lang="en-US" smtClean="0"/>
              <a:t>8/18/13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4C1A3-5556-5749-9EFB-A9BE1BC30A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861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Click to edit Master text styles</a:t>
            </a:r>
          </a:p>
          <a:p>
            <a:pPr lvl="1"/>
            <a:r>
              <a:rPr lang="da-DK" smtClean="0"/>
              <a:t>Second level</a:t>
            </a:r>
          </a:p>
          <a:p>
            <a:pPr lvl="2"/>
            <a:r>
              <a:rPr lang="da-DK" smtClean="0"/>
              <a:t>Third level</a:t>
            </a:r>
          </a:p>
          <a:p>
            <a:pPr lvl="3"/>
            <a:r>
              <a:rPr lang="da-DK" smtClean="0"/>
              <a:t>Fourth level</a:t>
            </a:r>
          </a:p>
          <a:p>
            <a:pPr lvl="4"/>
            <a:r>
              <a:rPr lang="da-DK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CE6A6-18ED-C64A-8934-10D85861C632}" type="datetimeFigureOut">
              <a:rPr lang="en-US" smtClean="0"/>
              <a:t>8/18/13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4C1A3-5556-5749-9EFB-A9BE1BC30A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928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CE6A6-18ED-C64A-8934-10D85861C632}" type="datetimeFigureOut">
              <a:rPr lang="en-US" smtClean="0"/>
              <a:t>8/18/13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4C1A3-5556-5749-9EFB-A9BE1BC30A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672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Click to edit Master text styles</a:t>
            </a:r>
          </a:p>
          <a:p>
            <a:pPr lvl="1"/>
            <a:r>
              <a:rPr lang="da-DK" smtClean="0"/>
              <a:t>Second level</a:t>
            </a:r>
          </a:p>
          <a:p>
            <a:pPr lvl="2"/>
            <a:r>
              <a:rPr lang="da-DK" smtClean="0"/>
              <a:t>Third level</a:t>
            </a:r>
          </a:p>
          <a:p>
            <a:pPr lvl="3"/>
            <a:r>
              <a:rPr lang="da-DK" smtClean="0"/>
              <a:t>Fourth level</a:t>
            </a:r>
          </a:p>
          <a:p>
            <a:pPr lvl="4"/>
            <a:r>
              <a:rPr lang="da-DK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5CE6A6-18ED-C64A-8934-10D85861C632}" type="datetimeFigureOut">
              <a:rPr lang="en-US" smtClean="0"/>
              <a:t>8/18/13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04C1A3-5556-5749-9EFB-A9BE1BC30A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561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5704" y="1681239"/>
            <a:ext cx="8784771" cy="1919212"/>
          </a:xfrm>
        </p:spPr>
        <p:txBody>
          <a:bodyPr/>
          <a:lstStyle/>
          <a:p>
            <a:r>
              <a:rPr lang="en-US" dirty="0" smtClean="0"/>
              <a:t>1920 - Music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Also </a:t>
            </a:r>
            <a:r>
              <a:rPr lang="en-US" dirty="0" smtClean="0">
                <a:solidFill>
                  <a:srgbClr val="000000"/>
                </a:solidFill>
              </a:rPr>
              <a:t>know as</a:t>
            </a:r>
            <a:r>
              <a:rPr lang="en-US" dirty="0" smtClean="0">
                <a:solidFill>
                  <a:srgbClr val="000000"/>
                </a:solidFill>
              </a:rPr>
              <a:t>:</a:t>
            </a:r>
          </a:p>
          <a:p>
            <a:r>
              <a:rPr lang="en-US" dirty="0">
                <a:solidFill>
                  <a:srgbClr val="000000"/>
                </a:solidFill>
              </a:rPr>
              <a:t>t</a:t>
            </a:r>
            <a:r>
              <a:rPr lang="en-US" dirty="0" smtClean="0">
                <a:solidFill>
                  <a:srgbClr val="000000"/>
                </a:solidFill>
              </a:rPr>
              <a:t>he “</a:t>
            </a:r>
            <a:r>
              <a:rPr lang="en-US" dirty="0" smtClean="0">
                <a:solidFill>
                  <a:srgbClr val="000000"/>
                </a:solidFill>
              </a:rPr>
              <a:t>Jazz Age</a:t>
            </a:r>
            <a:r>
              <a:rPr lang="en-US" dirty="0" smtClean="0">
                <a:solidFill>
                  <a:srgbClr val="000000"/>
                </a:solidFill>
              </a:rPr>
              <a:t>”</a:t>
            </a:r>
          </a:p>
          <a:p>
            <a:r>
              <a:rPr lang="en-US" dirty="0">
                <a:solidFill>
                  <a:srgbClr val="000000"/>
                </a:solidFill>
              </a:rPr>
              <a:t>the Golden </a:t>
            </a:r>
            <a:r>
              <a:rPr lang="en-US" dirty="0" smtClean="0">
                <a:solidFill>
                  <a:srgbClr val="000000"/>
                </a:solidFill>
              </a:rPr>
              <a:t>Twenties 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the </a:t>
            </a:r>
            <a:r>
              <a:rPr lang="en-US" dirty="0">
                <a:solidFill>
                  <a:srgbClr val="000000"/>
                </a:solidFill>
              </a:rPr>
              <a:t>Roaring Twenties</a:t>
            </a:r>
            <a:r>
              <a:rPr lang="en-US" dirty="0">
                <a:solidFill>
                  <a:srgbClr val="000000"/>
                </a:solidFill>
              </a:rPr>
              <a:t> 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7540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 and </a:t>
            </a:r>
            <a:r>
              <a:rPr lang="en-US" dirty="0" smtClean="0"/>
              <a:t>background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1"/>
            <a:ext cx="8130419" cy="1471990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Jazz became a really popular music genre in </a:t>
            </a:r>
            <a:r>
              <a:rPr lang="en-US" dirty="0" smtClean="0"/>
              <a:t>America</a:t>
            </a:r>
            <a:r>
              <a:rPr lang="en-US" dirty="0" smtClean="0"/>
              <a:t>.</a:t>
            </a:r>
          </a:p>
          <a:p>
            <a:r>
              <a:rPr lang="en-US" dirty="0" smtClean="0"/>
              <a:t>Jazz</a:t>
            </a:r>
            <a:r>
              <a:rPr lang="en-US" dirty="0"/>
              <a:t>’ birthplace is in New </a:t>
            </a:r>
            <a:r>
              <a:rPr lang="en-US" dirty="0" smtClean="0"/>
              <a:t>Orleans</a:t>
            </a:r>
          </a:p>
          <a:p>
            <a:r>
              <a:rPr lang="en-US" dirty="0"/>
              <a:t>I</a:t>
            </a:r>
            <a:r>
              <a:rPr lang="en-US" dirty="0" smtClean="0"/>
              <a:t>ts </a:t>
            </a:r>
            <a:r>
              <a:rPr lang="en-US" dirty="0"/>
              <a:t>rise in popularity</a:t>
            </a:r>
            <a:r>
              <a:rPr lang="en-US" dirty="0" smtClean="0"/>
              <a:t>.</a:t>
            </a:r>
            <a:r>
              <a:rPr lang="en-US" dirty="0"/>
              <a:t> </a:t>
            </a:r>
          </a:p>
          <a:p>
            <a:endParaRPr lang="en-US" dirty="0"/>
          </a:p>
        </p:txBody>
      </p:sp>
      <p:pic>
        <p:nvPicPr>
          <p:cNvPr id="4" name="Picture 3" descr="leadbelly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8762" y="3167138"/>
            <a:ext cx="5080000" cy="337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25940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616476"/>
            <a:ext cx="8215086" cy="3241524"/>
          </a:xfrm>
        </p:spPr>
        <p:txBody>
          <a:bodyPr>
            <a:normAutofit/>
          </a:bodyPr>
          <a:lstStyle/>
          <a:p>
            <a:r>
              <a:rPr lang="en-US" dirty="0"/>
              <a:t>Jazz bands typically consisted of seven to twelve musicians.</a:t>
            </a:r>
          </a:p>
          <a:p>
            <a:pPr lvl="0"/>
            <a:r>
              <a:rPr lang="en-US" dirty="0" smtClean="0"/>
              <a:t>The "</a:t>
            </a:r>
            <a:r>
              <a:rPr lang="en-US" dirty="0"/>
              <a:t>potter palms" concert and big-band jazz performances.</a:t>
            </a:r>
          </a:p>
          <a:p>
            <a:r>
              <a:rPr lang="en-US" dirty="0" smtClean="0"/>
              <a:t>In </a:t>
            </a:r>
            <a:r>
              <a:rPr lang="en-US" dirty="0"/>
              <a:t>the early years of </a:t>
            </a:r>
            <a:r>
              <a:rPr lang="en-US" dirty="0" smtClean="0"/>
              <a:t>jazz.</a:t>
            </a:r>
            <a:endParaRPr lang="en-US" dirty="0"/>
          </a:p>
        </p:txBody>
      </p:sp>
      <p:pic>
        <p:nvPicPr>
          <p:cNvPr id="5" name="Picture 4" descr="The-Development-Of-Jazz-music-Along-The-Periods-ii-2180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4380" y="169334"/>
            <a:ext cx="4414762" cy="3431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91280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Prohibition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0476" y="1615924"/>
            <a:ext cx="3546323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the </a:t>
            </a:r>
            <a:r>
              <a:rPr lang="en-US" dirty="0"/>
              <a:t>Eighteenth </a:t>
            </a:r>
            <a:r>
              <a:rPr lang="en-US" dirty="0" smtClean="0"/>
              <a:t>Amendment</a:t>
            </a:r>
          </a:p>
          <a:p>
            <a:r>
              <a:rPr lang="en-US" dirty="0"/>
              <a:t>I</a:t>
            </a:r>
            <a:r>
              <a:rPr lang="en-US" dirty="0" smtClean="0"/>
              <a:t>llegal drinking.</a:t>
            </a:r>
          </a:p>
          <a:p>
            <a:r>
              <a:rPr lang="en-US" dirty="0" smtClean="0"/>
              <a:t>Owners </a:t>
            </a:r>
            <a:r>
              <a:rPr lang="en-US" dirty="0"/>
              <a:t>of </a:t>
            </a:r>
            <a:r>
              <a:rPr lang="en-US" dirty="0" smtClean="0"/>
              <a:t>clubs </a:t>
            </a:r>
            <a:r>
              <a:rPr lang="en-US" dirty="0"/>
              <a:t>competed by hiring the best entertainers they could afford, including jazz musicians. </a:t>
            </a:r>
            <a:endParaRPr lang="en-US" dirty="0" smtClean="0"/>
          </a:p>
        </p:txBody>
      </p:sp>
      <p:pic>
        <p:nvPicPr>
          <p:cNvPr id="4" name="Picture 3" descr="gal-prohibition17-web-jpg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591" y="1909838"/>
            <a:ext cx="4963886" cy="3306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37322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Popular Artists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372705" cy="4525963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dirty="0"/>
              <a:t>Ella Fitzgerald (1917–96)</a:t>
            </a:r>
          </a:p>
          <a:p>
            <a:pPr lvl="0"/>
            <a:r>
              <a:rPr lang="en-US" dirty="0"/>
              <a:t>Dinah Washington (1924-63)</a:t>
            </a:r>
          </a:p>
          <a:p>
            <a:pPr lvl="0"/>
            <a:r>
              <a:rPr lang="en-US" dirty="0"/>
              <a:t>Sarah Vaughan (1924–90)</a:t>
            </a:r>
          </a:p>
          <a:p>
            <a:pPr lvl="0"/>
            <a:r>
              <a:rPr lang="hu-HU" dirty="0"/>
              <a:t>Scott Joplin (1868–1917)</a:t>
            </a:r>
            <a:endParaRPr lang="en-US" dirty="0"/>
          </a:p>
          <a:p>
            <a:pPr lvl="0"/>
            <a:r>
              <a:rPr lang="en-US" dirty="0"/>
              <a:t>Charles “Buddy” Bolden (1877–1931)</a:t>
            </a:r>
          </a:p>
          <a:p>
            <a:pPr lvl="0"/>
            <a:r>
              <a:rPr lang="fr-FR" dirty="0"/>
              <a:t>Duke Ellington (1899–1974)</a:t>
            </a:r>
            <a:endParaRPr lang="en-US" dirty="0"/>
          </a:p>
          <a:p>
            <a:pPr lvl="0"/>
            <a:r>
              <a:rPr lang="fr-FR" dirty="0"/>
              <a:t>Louis Armstrong (1901–71)</a:t>
            </a:r>
            <a:endParaRPr lang="en-US" dirty="0"/>
          </a:p>
          <a:p>
            <a:pPr lvl="0"/>
            <a:r>
              <a:rPr lang="nl-NL" dirty="0"/>
              <a:t>Joe Venuti (1903–78)</a:t>
            </a:r>
            <a:endParaRPr lang="en-US" dirty="0"/>
          </a:p>
          <a:p>
            <a:pPr lvl="0"/>
            <a:r>
              <a:rPr lang="en-US" dirty="0"/>
              <a:t>Earl Hines (1903–83)</a:t>
            </a:r>
          </a:p>
          <a:p>
            <a:endParaRPr lang="en-US" dirty="0"/>
          </a:p>
        </p:txBody>
      </p:sp>
      <p:pic>
        <p:nvPicPr>
          <p:cNvPr id="4" name="Picture 3" descr="11928638_ori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9403" y="1849361"/>
            <a:ext cx="3233425" cy="3823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02659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Duke </a:t>
            </a:r>
            <a:r>
              <a:rPr lang="en-US" dirty="0" smtClean="0"/>
              <a:t>Ellington </a:t>
            </a:r>
            <a:r>
              <a:rPr lang="en-US" dirty="0"/>
              <a:t>(1899-1974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110895" cy="4459514"/>
          </a:xfrm>
        </p:spPr>
        <p:txBody>
          <a:bodyPr>
            <a:normAutofit/>
          </a:bodyPr>
          <a:lstStyle/>
          <a:p>
            <a:r>
              <a:rPr lang="en-US" dirty="0" smtClean="0"/>
              <a:t>Pianist</a:t>
            </a:r>
            <a:r>
              <a:rPr lang="en-US" dirty="0"/>
              <a:t>, arranger, songwriter, bandleader, and </a:t>
            </a:r>
            <a:r>
              <a:rPr lang="en-US" dirty="0" smtClean="0"/>
              <a:t>producer.</a:t>
            </a:r>
          </a:p>
        </p:txBody>
      </p:sp>
      <p:pic>
        <p:nvPicPr>
          <p:cNvPr id="5" name="Picture 4" descr="Duke-Ellington-9286338-1-40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1905" y="1600199"/>
            <a:ext cx="4634895" cy="4634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16511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638</TotalTime>
  <Words>183</Words>
  <Application>Microsoft Macintosh PowerPoint</Application>
  <PresentationFormat>On-screen Show (4:3)</PresentationFormat>
  <Paragraphs>28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1920 - Music</vt:lpstr>
      <vt:lpstr>History and background </vt:lpstr>
      <vt:lpstr>PowerPoint Presentation</vt:lpstr>
      <vt:lpstr>Prohibition</vt:lpstr>
      <vt:lpstr>Popular Artists</vt:lpstr>
      <vt:lpstr>Duke Ellington (1899-1974)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1920 - Music</dc:title>
  <dc:creator>Simone Brerup</dc:creator>
  <cp:lastModifiedBy>Simone Brerup</cp:lastModifiedBy>
  <cp:revision>14</cp:revision>
  <dcterms:created xsi:type="dcterms:W3CDTF">2013-08-16T10:21:55Z</dcterms:created>
  <dcterms:modified xsi:type="dcterms:W3CDTF">2013-08-18T19:28:22Z</dcterms:modified>
</cp:coreProperties>
</file>